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3"/>
  </p:notesMasterIdLst>
  <p:sldIdLst>
    <p:sldId id="274" r:id="rId2"/>
    <p:sldId id="284" r:id="rId3"/>
    <p:sldId id="268" r:id="rId4"/>
    <p:sldId id="269" r:id="rId5"/>
    <p:sldId id="272" r:id="rId6"/>
    <p:sldId id="271" r:id="rId7"/>
    <p:sldId id="273" r:id="rId8"/>
    <p:sldId id="285" r:id="rId9"/>
    <p:sldId id="270" r:id="rId10"/>
    <p:sldId id="278" r:id="rId11"/>
    <p:sldId id="28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15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EDCC-D025-F040-B7CC-F616AC63136B}" type="datetimeFigureOut">
              <a:rPr lang="fr-FR" smtClean="0"/>
              <a:pPr/>
              <a:t>28/05/2019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421D0-2E01-4F4E-9554-70DAC0D783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31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68F7-A7C6-4838-9D6F-82D92D4B5011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9F5A-936F-43E2-9D5E-70947AD700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3212976"/>
            <a:ext cx="6858000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>Isabelle Sourbès  Verger </a:t>
            </a:r>
            <a:br>
              <a:rPr lang="fr-FR" sz="3200" dirty="0"/>
            </a:br>
            <a:r>
              <a:rPr lang="fr-FR" sz="3200" dirty="0"/>
              <a:t>Senior </a:t>
            </a:r>
            <a:r>
              <a:rPr lang="fr-FR" sz="3200" dirty="0" err="1"/>
              <a:t>Researcher</a:t>
            </a:r>
            <a:r>
              <a:rPr lang="fr-FR" sz="3200" dirty="0"/>
              <a:t> , CNRS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Geneva UNIDIR 29/05/2019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064896" cy="1554627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/>
              <a:t>Small satellites and small launchers, </a:t>
            </a:r>
          </a:p>
          <a:p>
            <a:pPr algn="ctr"/>
            <a:r>
              <a:rPr lang="en-US" sz="3400" b="1" dirty="0"/>
              <a:t>a paradigm shift in the occupation of space?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58148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7886700" cy="1325563"/>
          </a:xfrm>
        </p:spPr>
        <p:txBody>
          <a:bodyPr>
            <a:normAutofit/>
          </a:bodyPr>
          <a:lstStyle/>
          <a:p>
            <a:r>
              <a:rPr lang="fr-FR" sz="2800" dirty="0"/>
              <a:t>Future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61996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916" y="3582144"/>
            <a:ext cx="6078876" cy="31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64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2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1143000"/>
          </a:xfrm>
        </p:spPr>
        <p:txBody>
          <a:bodyPr>
            <a:normAutofit fontScale="90000"/>
          </a:bodyPr>
          <a:lstStyle/>
          <a:p>
            <a:br>
              <a:rPr lang="fr-FR" sz="3600" dirty="0"/>
            </a:br>
            <a:r>
              <a:rPr lang="fr-FR" sz="3600" dirty="0"/>
              <a:t>Small satellites, </a:t>
            </a:r>
            <a:r>
              <a:rPr lang="fr-FR" sz="3600" dirty="0" err="1"/>
              <a:t>past</a:t>
            </a:r>
            <a:r>
              <a:rPr lang="fr-FR" sz="3600" dirty="0"/>
              <a:t> and </a:t>
            </a:r>
            <a:r>
              <a:rPr lang="fr-FR" sz="3600" dirty="0" err="1"/>
              <a:t>present</a:t>
            </a:r>
            <a:br>
              <a:rPr lang="fr-FR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3563888" cy="452596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Definitions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lvl="0" indent="-285750">
              <a:buFontTx/>
              <a:buChar char="-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mini-satellite : 100 kg - 500 kg </a:t>
            </a:r>
          </a:p>
          <a:p>
            <a:pPr marL="285750" lvl="0" indent="-285750">
              <a:buFontTx/>
              <a:buChar char="-"/>
            </a:pP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micro-satellite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: 10 kg - 100 kg </a:t>
            </a:r>
          </a:p>
          <a:p>
            <a:pPr marL="285750" lvl="0" indent="-285750">
              <a:buFontTx/>
              <a:buChar char="-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nano-satellite : 1 kg - 10 kg </a:t>
            </a:r>
          </a:p>
          <a:p>
            <a:pPr marL="285750" lvl="0" indent="-285750">
              <a:buFontTx/>
              <a:buChar char="-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pico-satellite : 100 g - 1 kg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lvl="0" indent="-285750">
              <a:buFontTx/>
              <a:buChar char="-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femto-satellite : 10 g -100 g</a:t>
            </a:r>
          </a:p>
          <a:p>
            <a:pPr marL="285750" lvl="0" indent="-285750">
              <a:buFontTx/>
              <a:buChar char="-"/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0"/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shift 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mid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2000’</a:t>
            </a:r>
          </a:p>
          <a:p>
            <a:pPr lvl="0"/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cubesats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after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2003 -&gt; more </a:t>
            </a:r>
          </a:p>
          <a:p>
            <a:pPr lvl="0"/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than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50 in 2017</a:t>
            </a:r>
          </a:p>
          <a:p>
            <a:pPr lvl="0"/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 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increasing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number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</a:t>
            </a:r>
          </a:p>
          <a:p>
            <a:pPr lvl="0"/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Small 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sat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/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2017: 455 = 2016 x2 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with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¾ (319)  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less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than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250 kg</a:t>
            </a:r>
          </a:p>
          <a:p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and (284) 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less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than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10 kg</a:t>
            </a:r>
          </a:p>
          <a:p>
            <a:endParaRPr lang="en-GB" dirty="0"/>
          </a:p>
        </p:txBody>
      </p:sp>
      <p:pic>
        <p:nvPicPr>
          <p:cNvPr id="1026" name="Picture 2" descr="46f962cd-5c42-47a2-bbc3-123224d6e92b@cn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000"/>
            <a:ext cx="538096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40085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flipH="1">
            <a:off x="53955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Trends of the last 8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34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5002092" cy="68652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5801" y="646977"/>
            <a:ext cx="2782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Launching</a:t>
            </a:r>
            <a:r>
              <a:rPr lang="fr-FR" sz="2000" dirty="0"/>
              <a:t> </a:t>
            </a:r>
            <a:r>
              <a:rPr lang="fr-FR" sz="2000" dirty="0" err="1"/>
              <a:t>opportunities</a:t>
            </a:r>
            <a:r>
              <a:rPr lang="fr-FR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108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14" y="18246"/>
            <a:ext cx="78640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8680"/>
            <a:ext cx="1818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Small </a:t>
            </a:r>
            <a:r>
              <a:rPr lang="fr-FR" sz="2000" dirty="0" err="1"/>
              <a:t>launchers</a:t>
            </a:r>
            <a:endParaRPr lang="fr-FR" sz="2000" dirty="0"/>
          </a:p>
          <a:p>
            <a:r>
              <a:rPr lang="fr-FR" sz="2000" dirty="0"/>
              <a:t>programmes  </a:t>
            </a:r>
          </a:p>
        </p:txBody>
      </p:sp>
    </p:spTree>
    <p:extLst>
      <p:ext uri="{BB962C8B-B14F-4D97-AF65-F5344CB8AC3E}">
        <p14:creationId xmlns:p14="http://schemas.microsoft.com/office/powerpoint/2010/main" val="138065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0"/>
            <a:ext cx="7864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4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0"/>
            <a:ext cx="7864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2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42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873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110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Isabelle Sourbès  Verger  Senior Researcher , CNRS     Geneva UNIDIR 29/05/2019</vt:lpstr>
      <vt:lpstr> Small satellites, past and present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Sourbes</dc:creator>
  <cp:lastModifiedBy>Daniel Porras</cp:lastModifiedBy>
  <cp:revision>29</cp:revision>
  <dcterms:created xsi:type="dcterms:W3CDTF">2019-03-02T19:54:27Z</dcterms:created>
  <dcterms:modified xsi:type="dcterms:W3CDTF">2019-05-28T05:52:39Z</dcterms:modified>
</cp:coreProperties>
</file>